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31" d="100"/>
          <a:sy n="31" d="100"/>
        </p:scale>
        <p:origin x="28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07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5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62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8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62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6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81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92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26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3C205-0B89-4C09-A628-E6B10B0D90B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71E0-E9FE-4D2D-ACEC-CE02B79C1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60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kumimoji="1"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2B5CC27-7BB9-C427-5948-59C9C1F30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" y="0"/>
            <a:ext cx="15103948" cy="2138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6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4BDC910CD9A8244BEDC995D2F247572" ma:contentTypeVersion="21" ma:contentTypeDescription="新しいドキュメントを作成します。" ma:contentTypeScope="" ma:versionID="6a56d7fd279ac67acf31af4a14975eb9">
  <xsd:schema xmlns:xsd="http://www.w3.org/2001/XMLSchema" xmlns:xs="http://www.w3.org/2001/XMLSchema" xmlns:p="http://schemas.microsoft.com/office/2006/metadata/properties" xmlns:ns2="d3d5a34a-8c78-48c8-b6af-84bce364c482" xmlns:ns3="8aa58b3b-7497-47fc-a5f7-adcdae2cb875" targetNamespace="http://schemas.microsoft.com/office/2006/metadata/properties" ma:root="true" ma:fieldsID="ebdd1438590ddc6d5a568b4232883000" ns2:_="" ns3:_="">
    <xsd:import namespace="d3d5a34a-8c78-48c8-b6af-84bce364c482"/>
    <xsd:import namespace="8aa58b3b-7497-47fc-a5f7-adcdae2cb8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x76ee__x7684__x30fb__x8aac__x660e_" minOccurs="0"/>
                <xsd:element ref="ns2:_x65e5__x6642__x9806_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5a34a-8c78-48c8-b6af-84bce364c4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0ae829c-a5b6-45d3-9aa9-f8b2d1f179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76ee__x7684__x30fb__x8aac__x660e_" ma:index="24" nillable="true" ma:displayName="目的・説明" ma:format="Dropdown" ma:internalName="_x76ee__x7684__x30fb__x8aac__x660e_">
      <xsd:simpleType>
        <xsd:restriction base="dms:Text">
          <xsd:maxLength value="255"/>
        </xsd:restriction>
      </xsd:simpleType>
    </xsd:element>
    <xsd:element name="_x65e5__x6642__x9806_" ma:index="25" nillable="true" ma:displayName="日時順" ma:format="DateOnly" ma:internalName="_x65e5__x6642__x9806_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a58b3b-7497-47fc-a5f7-adcdae2cb8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a591da-e307-41a5-b581-411062b4ed23}" ma:internalName="TaxCatchAll" ma:showField="CatchAllData" ma:web="8aa58b3b-7497-47fc-a5f7-adcdae2cb8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6642__x9806_ xmlns="d3d5a34a-8c78-48c8-b6af-84bce364c482" xsi:nil="true"/>
    <TaxCatchAll xmlns="8aa58b3b-7497-47fc-a5f7-adcdae2cb875" xsi:nil="true"/>
    <lcf76f155ced4ddcb4097134ff3c332f xmlns="d3d5a34a-8c78-48c8-b6af-84bce364c482">
      <Terms xmlns="http://schemas.microsoft.com/office/infopath/2007/PartnerControls"/>
    </lcf76f155ced4ddcb4097134ff3c332f>
    <_x76ee__x7684__x30fb__x8aac__x660e_ xmlns="d3d5a34a-8c78-48c8-b6af-84bce364c482" xsi:nil="true"/>
  </documentManagement>
</p:properties>
</file>

<file path=customXml/itemProps1.xml><?xml version="1.0" encoding="utf-8"?>
<ds:datastoreItem xmlns:ds="http://schemas.openxmlformats.org/officeDocument/2006/customXml" ds:itemID="{156F5FE1-D10C-44AC-91C1-73AEA174A76E}"/>
</file>

<file path=customXml/itemProps2.xml><?xml version="1.0" encoding="utf-8"?>
<ds:datastoreItem xmlns:ds="http://schemas.openxmlformats.org/officeDocument/2006/customXml" ds:itemID="{A51BAA36-1EA6-485C-98E1-2CC8E0E71414}"/>
</file>

<file path=customXml/itemProps3.xml><?xml version="1.0" encoding="utf-8"?>
<ds:datastoreItem xmlns:ds="http://schemas.openxmlformats.org/officeDocument/2006/customXml" ds:itemID="{EEE82B7F-6CDE-402C-85E3-1483A3308602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沙弥佳 小泉</dc:creator>
  <cp:lastModifiedBy>沙弥佳 小泉</cp:lastModifiedBy>
  <cp:revision>1</cp:revision>
  <dcterms:created xsi:type="dcterms:W3CDTF">2024-03-18T08:48:28Z</dcterms:created>
  <dcterms:modified xsi:type="dcterms:W3CDTF">2024-03-18T08:53:51Z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0x01010044BDC910CD9A8244BEDC995D2F247572</vt:lpwstr>
  </property>
</Properties>
</file>