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>
      <p:cViewPr>
        <p:scale>
          <a:sx n="80" d="100"/>
          <a:sy n="80" d="100"/>
        </p:scale>
        <p:origin x="18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9D8-6F10-46A3-B57C-4C89E524634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83DE-0576-41A9-822F-72118478A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2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9D8-6F10-46A3-B57C-4C89E524634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83DE-0576-41A9-822F-72118478A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40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9D8-6F10-46A3-B57C-4C89E524634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83DE-0576-41A9-822F-72118478A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63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9D8-6F10-46A3-B57C-4C89E524634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83DE-0576-41A9-822F-72118478A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82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9D8-6F10-46A3-B57C-4C89E524634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83DE-0576-41A9-822F-72118478A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99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9D8-6F10-46A3-B57C-4C89E524634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83DE-0576-41A9-822F-72118478A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1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9D8-6F10-46A3-B57C-4C89E524634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83DE-0576-41A9-822F-72118478A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38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9D8-6F10-46A3-B57C-4C89E524634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83DE-0576-41A9-822F-72118478A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93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9D8-6F10-46A3-B57C-4C89E524634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83DE-0576-41A9-822F-72118478A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99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9D8-6F10-46A3-B57C-4C89E524634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83DE-0576-41A9-822F-72118478A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43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9D8-6F10-46A3-B57C-4C89E524634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83DE-0576-41A9-822F-72118478A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50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9D8-6F10-46A3-B57C-4C89E5246348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83DE-0576-41A9-822F-72118478A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0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8A784A9-2CDB-6C09-EA44-FADFEF52D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4589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1BC9291-4DDE-1575-2D2C-FA606B4D4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5213"/>
            <a:ext cx="6858000" cy="31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5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67F6A08-F8A3-C831-AB1C-FF372218B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"/>
          <a:stretch/>
        </p:blipFill>
        <p:spPr>
          <a:xfrm>
            <a:off x="0" y="-1"/>
            <a:ext cx="6858000" cy="99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5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BDC910CD9A8244BEDC995D2F247572" ma:contentTypeVersion="21" ma:contentTypeDescription="新しいドキュメントを作成します。" ma:contentTypeScope="" ma:versionID="6a56d7fd279ac67acf31af4a14975eb9">
  <xsd:schema xmlns:xsd="http://www.w3.org/2001/XMLSchema" xmlns:xs="http://www.w3.org/2001/XMLSchema" xmlns:p="http://schemas.microsoft.com/office/2006/metadata/properties" xmlns:ns2="d3d5a34a-8c78-48c8-b6af-84bce364c482" xmlns:ns3="8aa58b3b-7497-47fc-a5f7-adcdae2cb875" targetNamespace="http://schemas.microsoft.com/office/2006/metadata/properties" ma:root="true" ma:fieldsID="ebdd1438590ddc6d5a568b4232883000" ns2:_="" ns3:_="">
    <xsd:import namespace="d3d5a34a-8c78-48c8-b6af-84bce364c482"/>
    <xsd:import namespace="8aa58b3b-7497-47fc-a5f7-adcdae2cb8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x76ee__x7684__x30fb__x8aac__x660e_" minOccurs="0"/>
                <xsd:element ref="ns2:_x65e5__x6642__x9806_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5a34a-8c78-48c8-b6af-84bce364c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00ae829c-a5b6-45d3-9aa9-f8b2d1f179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76ee__x7684__x30fb__x8aac__x660e_" ma:index="24" nillable="true" ma:displayName="目的・説明" ma:format="Dropdown" ma:internalName="_x76ee__x7684__x30fb__x8aac__x660e_">
      <xsd:simpleType>
        <xsd:restriction base="dms:Text">
          <xsd:maxLength value="255"/>
        </xsd:restriction>
      </xsd:simpleType>
    </xsd:element>
    <xsd:element name="_x65e5__x6642__x9806_" ma:index="25" nillable="true" ma:displayName="日時順" ma:format="DateOnly" ma:internalName="_x65e5__x6642__x9806_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58b3b-7497-47fc-a5f7-adcdae2cb8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ea591da-e307-41a5-b581-411062b4ed23}" ma:internalName="TaxCatchAll" ma:showField="CatchAllData" ma:web="8aa58b3b-7497-47fc-a5f7-adcdae2cb8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6642__x9806_ xmlns="d3d5a34a-8c78-48c8-b6af-84bce364c482" xsi:nil="true"/>
    <TaxCatchAll xmlns="8aa58b3b-7497-47fc-a5f7-adcdae2cb875" xsi:nil="true"/>
    <lcf76f155ced4ddcb4097134ff3c332f xmlns="d3d5a34a-8c78-48c8-b6af-84bce364c482">
      <Terms xmlns="http://schemas.microsoft.com/office/infopath/2007/PartnerControls"/>
    </lcf76f155ced4ddcb4097134ff3c332f>
    <_x76ee__x7684__x30fb__x8aac__x660e_ xmlns="d3d5a34a-8c78-48c8-b6af-84bce364c482" xsi:nil="true"/>
  </documentManagement>
</p:properties>
</file>

<file path=customXml/itemProps1.xml><?xml version="1.0" encoding="utf-8"?>
<ds:datastoreItem xmlns:ds="http://schemas.openxmlformats.org/officeDocument/2006/customXml" ds:itemID="{F2587FCB-F6DD-4718-AE07-CF4F948BE5E0}"/>
</file>

<file path=customXml/itemProps2.xml><?xml version="1.0" encoding="utf-8"?>
<ds:datastoreItem xmlns:ds="http://schemas.openxmlformats.org/officeDocument/2006/customXml" ds:itemID="{2B26B150-783C-4A04-9F1B-B27277F87A5C}"/>
</file>

<file path=customXml/itemProps3.xml><?xml version="1.0" encoding="utf-8"?>
<ds:datastoreItem xmlns:ds="http://schemas.openxmlformats.org/officeDocument/2006/customXml" ds:itemID="{C36CFD65-BDA6-41F9-B4EC-A6E421337131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0</Words>
  <Application>Microsoft Office PowerPoint</Application>
  <PresentationFormat>A4 210 x 297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沙弥佳 小泉</dc:creator>
  <cp:lastModifiedBy>沙弥佳 小泉</cp:lastModifiedBy>
  <cp:revision>1</cp:revision>
  <dcterms:created xsi:type="dcterms:W3CDTF">2024-03-18T08:55:22Z</dcterms:created>
  <dcterms:modified xsi:type="dcterms:W3CDTF">2024-03-18T09:08:47Z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0x01010044BDC910CD9A8244BEDC995D2F247572</vt:lpwstr>
  </property>
</Properties>
</file>